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4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49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723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20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78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069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58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95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1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209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56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610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04C36-EAF3-48C4-9234-A3DD79055946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EA225-4F50-49FA-B6FF-CDF5D4F105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24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328" y="599003"/>
            <a:ext cx="2989978" cy="16893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25122" y="1857646"/>
            <a:ext cx="784079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/>
              <a:t>Tarvin Village Fete</a:t>
            </a:r>
          </a:p>
          <a:p>
            <a:endParaRPr lang="en-GB" dirty="0"/>
          </a:p>
          <a:p>
            <a:endParaRPr lang="en-GB" dirty="0"/>
          </a:p>
          <a:p>
            <a:r>
              <a:rPr lang="en-US" dirty="0"/>
              <a:t>The Tarvin Summer Village Fete will take place on Saturday 15th June this year from 12-5pm on </a:t>
            </a:r>
            <a:r>
              <a:rPr lang="en-GB" dirty="0"/>
              <a:t>the King George’s Playing Fields.</a:t>
            </a:r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>
                <a:solidFill>
                  <a:srgbClr val="FF0000"/>
                </a:solidFill>
              </a:rPr>
              <a:t>coffee morning </a:t>
            </a:r>
            <a:r>
              <a:rPr lang="en-US" dirty="0"/>
              <a:t>will be held on </a:t>
            </a:r>
            <a:r>
              <a:rPr lang="en-US" b="1" dirty="0"/>
              <a:t>23</a:t>
            </a:r>
            <a:r>
              <a:rPr lang="en-US" b="1" baseline="30000" dirty="0"/>
              <a:t>rd</a:t>
            </a:r>
            <a:r>
              <a:rPr lang="en-US" b="1" dirty="0"/>
              <a:t> March at the Tarvin Methodist Church </a:t>
            </a:r>
            <a:r>
              <a:rPr lang="en-US" dirty="0"/>
              <a:t>(10am to 12 noon) in support of the Village Fete. </a:t>
            </a:r>
          </a:p>
          <a:p>
            <a:endParaRPr lang="en-US" dirty="0"/>
          </a:p>
          <a:p>
            <a:r>
              <a:rPr lang="en-GB" dirty="0"/>
              <a:t>Please come along and lend your support!</a:t>
            </a:r>
          </a:p>
          <a:p>
            <a:endParaRPr lang="en-GB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79B311A-9172-4B83-A789-B70BC156568C}"/>
              </a:ext>
            </a:extLst>
          </p:cNvPr>
          <p:cNvGrpSpPr/>
          <p:nvPr/>
        </p:nvGrpSpPr>
        <p:grpSpPr>
          <a:xfrm>
            <a:off x="777763" y="980863"/>
            <a:ext cx="8155323" cy="467140"/>
            <a:chOff x="876096" y="742506"/>
            <a:chExt cx="8155323" cy="467140"/>
          </a:xfrm>
        </p:grpSpPr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8693A029-8B88-41D0-9152-D81C1B621573}"/>
                </a:ext>
              </a:extLst>
            </p:cNvPr>
            <p:cNvSpPr/>
            <p:nvPr/>
          </p:nvSpPr>
          <p:spPr>
            <a:xfrm rot="10800000">
              <a:off x="876096" y="742506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53F091C7-85BC-42F9-A486-6E90F8FAA033}"/>
                </a:ext>
              </a:extLst>
            </p:cNvPr>
            <p:cNvSpPr/>
            <p:nvPr/>
          </p:nvSpPr>
          <p:spPr>
            <a:xfrm rot="10800000">
              <a:off x="8504645" y="742506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E2A2B93B-A1F4-47E5-9304-095C188147B2}"/>
                </a:ext>
              </a:extLst>
            </p:cNvPr>
            <p:cNvSpPr/>
            <p:nvPr/>
          </p:nvSpPr>
          <p:spPr>
            <a:xfrm rot="10800000">
              <a:off x="1829665" y="742506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DB7AE949-A220-4088-A66F-5DC59F5949E0}"/>
                </a:ext>
              </a:extLst>
            </p:cNvPr>
            <p:cNvSpPr/>
            <p:nvPr/>
          </p:nvSpPr>
          <p:spPr>
            <a:xfrm rot="10800000">
              <a:off x="2783234" y="742507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86A8D70-1AB6-4420-B8C6-11DC7FA1F100}"/>
                </a:ext>
              </a:extLst>
            </p:cNvPr>
            <p:cNvSpPr/>
            <p:nvPr/>
          </p:nvSpPr>
          <p:spPr>
            <a:xfrm rot="10800000">
              <a:off x="6597510" y="742507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533247F3-81E7-447A-B89F-DA8B5AACF3AD}"/>
                </a:ext>
              </a:extLst>
            </p:cNvPr>
            <p:cNvSpPr/>
            <p:nvPr/>
          </p:nvSpPr>
          <p:spPr>
            <a:xfrm rot="10800000">
              <a:off x="7551079" y="742506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89DAC837-5F51-48BF-8F37-3FD3A0D0AF87}"/>
                </a:ext>
              </a:extLst>
            </p:cNvPr>
            <p:cNvSpPr/>
            <p:nvPr/>
          </p:nvSpPr>
          <p:spPr>
            <a:xfrm rot="10800000">
              <a:off x="3736803" y="742506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8F745F54-596F-48A2-9509-16B6AE76F635}"/>
                </a:ext>
              </a:extLst>
            </p:cNvPr>
            <p:cNvSpPr/>
            <p:nvPr/>
          </p:nvSpPr>
          <p:spPr>
            <a:xfrm rot="10800000">
              <a:off x="4690372" y="742506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45E2678A-E948-4B0B-9515-D5223F50A835}"/>
                </a:ext>
              </a:extLst>
            </p:cNvPr>
            <p:cNvSpPr/>
            <p:nvPr/>
          </p:nvSpPr>
          <p:spPr>
            <a:xfrm rot="10800000">
              <a:off x="5643941" y="742506"/>
              <a:ext cx="526774" cy="467139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FF0000"/>
                </a:highlight>
              </a:endParaRP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348B83E-7C37-4B99-B29A-ABF8BC191667}"/>
                </a:ext>
              </a:extLst>
            </p:cNvPr>
            <p:cNvCxnSpPr>
              <a:stCxn id="25" idx="3"/>
              <a:endCxn id="26" idx="2"/>
            </p:cNvCxnSpPr>
            <p:nvPr/>
          </p:nvCxnSpPr>
          <p:spPr>
            <a:xfrm>
              <a:off x="1139483" y="742506"/>
              <a:ext cx="789193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8" name="Picture 57">
            <a:extLst>
              <a:ext uri="{FF2B5EF4-FFF2-40B4-BE49-F238E27FC236}">
                <a16:creationId xmlns:a16="http://schemas.microsoft.com/office/drawing/2014/main" id="{4ECA192B-4028-4C9E-BA84-38EF1B7BEA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473" y="4276911"/>
            <a:ext cx="1934264" cy="1689420"/>
          </a:xfrm>
          <a:prstGeom prst="rect">
            <a:avLst/>
          </a:prstGeom>
          <a:effectLst>
            <a:glow rad="127000">
              <a:srgbClr val="FF0000"/>
            </a:glow>
            <a:outerShdw blurRad="50800" dist="50800" dir="5400000" algn="ctr" rotWithShape="0">
              <a:srgbClr val="FF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60716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Hamilton, Sharon</dc:creator>
  <cp:lastModifiedBy>Hamilton, Sharon</cp:lastModifiedBy>
  <cp:revision>3</cp:revision>
  <dcterms:created xsi:type="dcterms:W3CDTF">2018-05-02T16:14:13Z</dcterms:created>
  <dcterms:modified xsi:type="dcterms:W3CDTF">2019-02-20T10:57:20Z</dcterms:modified>
</cp:coreProperties>
</file>